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Proxima Nova"/>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roximaNova-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roximaNova-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roximaNova-boldItalic.fntdata"/><Relationship Id="rId30" Type="http://schemas.openxmlformats.org/officeDocument/2006/relationships/font" Target="fonts/ProximaNova-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2fa5ed9f7ed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2fa5ed9f7ed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fa5ed9f7e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fa5ed9f7e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fa5ed9f7ed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2fa5ed9f7ed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fa5ed9f7e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fa5ed9f7ed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fa5ed9f7ed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fa5ed9f7ed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fcaace46e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fcaace46e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fcaace46e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fcaace46e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fcaace46eb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fcaace46e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fcaace46e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fcaace46e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fcaace46eb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fcaace46e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 9</a:t>
            </a:r>
            <a:endParaRPr/>
          </a:p>
          <a:p>
            <a:pPr indent="0" lvl="0" marL="0" rtl="0" algn="l">
              <a:spcBef>
                <a:spcPts val="0"/>
              </a:spcBef>
              <a:spcAft>
                <a:spcPts val="0"/>
              </a:spcAft>
              <a:buNone/>
            </a:pPr>
            <a:r>
              <a:rPr lang="en"/>
              <a:t>18-19: Who was Christ talking to as he said that? Maybe the father, but I’m thinking more the disciples</a:t>
            </a:r>
            <a:endParaRPr/>
          </a:p>
          <a:p>
            <a:pPr indent="0" lvl="0" marL="0" rtl="0" algn="l">
              <a:spcBef>
                <a:spcPts val="0"/>
              </a:spcBef>
              <a:spcAft>
                <a:spcPts val="0"/>
              </a:spcAft>
              <a:buNone/>
            </a:pPr>
            <a:r>
              <a:rPr lang="en"/>
              <a:t>28-29: “Parable”? Saying it is going to take more daily and consistent work to get there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2fcaace46e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2fcaace46e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fcaace46eb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fcaace46eb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Mark 9</a:t>
            </a:r>
            <a:endParaRPr/>
          </a:p>
          <a:p>
            <a:pPr indent="0" lvl="0" marL="0" rtl="0" algn="l">
              <a:spcBef>
                <a:spcPts val="0"/>
              </a:spcBef>
              <a:spcAft>
                <a:spcPts val="0"/>
              </a:spcAft>
              <a:buNone/>
            </a:pPr>
            <a:r>
              <a:rPr lang="en"/>
              <a:t>18-19: Who was Christ talking to as he said that? Maybe the father, but I’m thinking more the disciples</a:t>
            </a:r>
            <a:endParaRPr/>
          </a:p>
          <a:p>
            <a:pPr indent="0" lvl="0" marL="0" rtl="0" algn="l">
              <a:spcBef>
                <a:spcPts val="0"/>
              </a:spcBef>
              <a:spcAft>
                <a:spcPts val="0"/>
              </a:spcAft>
              <a:buNone/>
            </a:pPr>
            <a:r>
              <a:rPr lang="en"/>
              <a:t>28-29: “Parable”? Saying it is going to take more daily and consistent work to get there</a:t>
            </a:r>
            <a:br>
              <a:rPr lang="en"/>
            </a:br>
            <a:br>
              <a:rPr lang="en"/>
            </a:br>
            <a:r>
              <a:rPr lang="en"/>
              <a:t>Once you have hope, act, and </a:t>
            </a:r>
            <a:r>
              <a:rPr lang="en"/>
              <a:t>receive</a:t>
            </a:r>
            <a:r>
              <a:rPr lang="en"/>
              <a:t> a witness, remember that and treat it like the miracle it is! Use that miracle as a brick in your foundation. Once you have a firm enough foundation, you can progress to the next level. Even Peter on the water didn’t have enough of a firm foundation, he had bricks enough to ask to come on the water, and even to walk for a few steps, but once he saw the winds and water, the foundation crumbled and he fell (literally and </a:t>
            </a:r>
            <a:r>
              <a:rPr lang="en"/>
              <a:t>figuratively</a:t>
            </a:r>
            <a:r>
              <a:rPr lang="en"/>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2fcaace46e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2fcaace46e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fcaace46e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fcaace46e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fcaace46eb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2fcaace46eb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fcaace46e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fcaace46e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Speak of your personal experiences and the need to have an entire day of spirituality. Much prayer and fasting.</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fcaace46eb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fcaace46eb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Greater spiritual responsibility and next slide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fcaace46e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fcaace46e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fcaace46eb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fcaace46e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edca9db1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edca9db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fa5ed9f7ed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fa5ed9f7ed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1" name="Google Shape;11;p2"/>
          <p:cNvSpPr txBox="1"/>
          <p:nvPr>
            <p:ph type="ctrTitle"/>
          </p:nvPr>
        </p:nvSpPr>
        <p:spPr>
          <a:xfrm>
            <a:off x="510450" y="1257300"/>
            <a:ext cx="8123100" cy="15885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cap="flat" cmpd="sng" w="19050">
            <a:solidFill>
              <a:schemeClr val="lt2"/>
            </a:solidFill>
            <a:prstDash val="solid"/>
            <a:round/>
            <a:headEnd len="sm" w="sm" type="none"/>
            <a:tailEnd len="sm" w="sm" type="none"/>
          </a:ln>
        </p:spPr>
      </p:cxnSp>
      <p:sp>
        <p:nvSpPr>
          <p:cNvPr id="16" name="Google Shape;16;p3"/>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7975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2"/>
            </a:solidFill>
            <a:prstDash val="solid"/>
            <a:round/>
            <a:headEnd len="sm" w="sm" type="none"/>
            <a:tailEnd len="sm" w="sm" type="none"/>
          </a:ln>
        </p:spPr>
      </p:cxnSp>
      <p:sp>
        <p:nvSpPr>
          <p:cNvPr id="41" name="Google Shape;41;p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68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991475"/>
            <a:ext cx="8520600" cy="19179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pearmin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indent="-317500" lvl="1" marL="914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indent="-317500" lvl="2" marL="1371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indent="-317500" lvl="3" marL="1828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indent="-317500" lvl="4" marL="22860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indent="-317500" lvl="5" marL="27432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indent="-317500" lvl="6" marL="32004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indent="-317500" lvl="7" marL="36576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indent="-317500" lvl="8" marL="41148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drive.google.com/file/d/1Va2A48a3Xcmil5DxX1ysyBItasqOiHkO/view"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8.jpg"/><Relationship Id="rId4" Type="http://schemas.openxmlformats.org/officeDocument/2006/relationships/image" Target="../media/image10.jpg"/><Relationship Id="rId9" Type="http://schemas.openxmlformats.org/officeDocument/2006/relationships/image" Target="../media/image11.jpg"/><Relationship Id="rId5" Type="http://schemas.openxmlformats.org/officeDocument/2006/relationships/image" Target="../media/image4.jpg"/><Relationship Id="rId6" Type="http://schemas.openxmlformats.org/officeDocument/2006/relationships/image" Target="../media/image9.jpg"/><Relationship Id="rId7" Type="http://schemas.openxmlformats.org/officeDocument/2006/relationships/image" Target="../media/image5.jpg"/><Relationship Id="rId8"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0450" y="1257300"/>
            <a:ext cx="8123100" cy="1588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i="1" lang="en"/>
              <a:t>Expanding Our Spiritual Vision</a:t>
            </a:r>
            <a:r>
              <a:rPr lang="en"/>
              <a:t>: How to Become Magnified in Faith and Knowledge</a:t>
            </a:r>
            <a:endParaRPr/>
          </a:p>
        </p:txBody>
      </p:sp>
      <p:sp>
        <p:nvSpPr>
          <p:cNvPr id="60" name="Google Shape;60;p13"/>
          <p:cNvSpPr txBox="1"/>
          <p:nvPr>
            <p:ph idx="1" type="subTitle"/>
          </p:nvPr>
        </p:nvSpPr>
        <p:spPr>
          <a:xfrm>
            <a:off x="510450" y="3182313"/>
            <a:ext cx="8123100" cy="63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Instagram: GospelGuardianLDS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Joel</a:t>
            </a:r>
            <a:r>
              <a:rPr b="1" lang="en"/>
              <a:t> 2:28</a:t>
            </a:r>
            <a:endParaRPr b="1"/>
          </a:p>
          <a:p>
            <a:pPr indent="0" lvl="0" marL="0" rtl="0" algn="l">
              <a:spcBef>
                <a:spcPts val="0"/>
              </a:spcBef>
              <a:spcAft>
                <a:spcPts val="0"/>
              </a:spcAft>
              <a:buNone/>
            </a:pPr>
            <a:r>
              <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i="1" lang="en" sz="2900">
                <a:solidFill>
                  <a:srgbClr val="000000"/>
                </a:solidFill>
              </a:rPr>
              <a:t>“And it shall come to pass in the last days, saith God, I will pour out of my Spirit upon all flesh: and your sons and your daughters shall prophesy, and your young men shall see visions, and your old men shall dream dreams:”</a:t>
            </a:r>
            <a:endParaRPr i="1" sz="3600"/>
          </a:p>
          <a:p>
            <a:pPr indent="0" lvl="0" marL="0" rtl="0" algn="l">
              <a:spcBef>
                <a:spcPts val="0"/>
              </a:spcBef>
              <a:spcAft>
                <a:spcPts val="12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id="71" name="Google Shape;71;p15" title="What Lack I Yet.mp4">
            <a:hlinkClick r:id="rId3"/>
          </p:cNvPr>
          <p:cNvPicPr preferRelativeResize="0"/>
          <p:nvPr/>
        </p:nvPicPr>
        <p:blipFill>
          <a:blip r:embed="rId4">
            <a:alphaModFix/>
          </a:blip>
          <a:stretch>
            <a:fillRect/>
          </a:stretch>
        </p:blipFill>
        <p:spPr>
          <a:xfrm>
            <a:off x="3211113" y="152400"/>
            <a:ext cx="2721770" cy="483870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1000"/>
                                        <p:tgtEl>
                                          <p:spTgt spid="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Miracles, Visions, Prophecies?</a:t>
            </a:r>
            <a:endParaRPr b="1"/>
          </a:p>
        </p:txBody>
      </p:sp>
      <p:sp>
        <p:nvSpPr>
          <p:cNvPr id="77" name="Google Shape;77;p1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Jesus Christ</a:t>
            </a:r>
            <a:endParaRPr/>
          </a:p>
          <a:p>
            <a:pPr indent="-304800" lvl="1" marL="914400" rtl="0" algn="l">
              <a:spcBef>
                <a:spcPts val="0"/>
              </a:spcBef>
              <a:spcAft>
                <a:spcPts val="0"/>
              </a:spcAft>
              <a:buSzPts val="1200"/>
              <a:buChar char="○"/>
            </a:pPr>
            <a:r>
              <a:rPr lang="en"/>
              <a:t>Healing of the sick</a:t>
            </a:r>
            <a:endParaRPr/>
          </a:p>
          <a:p>
            <a:pPr indent="-304800" lvl="1" marL="914400" rtl="0" algn="l">
              <a:spcBef>
                <a:spcPts val="0"/>
              </a:spcBef>
              <a:spcAft>
                <a:spcPts val="0"/>
              </a:spcAft>
              <a:buSzPts val="1200"/>
              <a:buChar char="○"/>
            </a:pPr>
            <a:r>
              <a:rPr lang="en"/>
              <a:t>Raising from the dead</a:t>
            </a:r>
            <a:endParaRPr/>
          </a:p>
          <a:p>
            <a:pPr indent="-304800" lvl="1" marL="914400" rtl="0" algn="l">
              <a:spcBef>
                <a:spcPts val="0"/>
              </a:spcBef>
              <a:spcAft>
                <a:spcPts val="0"/>
              </a:spcAft>
              <a:buSzPts val="1200"/>
              <a:buChar char="○"/>
            </a:pPr>
            <a:r>
              <a:rPr lang="en"/>
              <a:t>Water to wine</a:t>
            </a:r>
            <a:endParaRPr/>
          </a:p>
          <a:p>
            <a:pPr indent="-304800" lvl="1" marL="914400" rtl="0" algn="l">
              <a:spcBef>
                <a:spcPts val="0"/>
              </a:spcBef>
              <a:spcAft>
                <a:spcPts val="0"/>
              </a:spcAft>
              <a:buSzPts val="1200"/>
              <a:buChar char="○"/>
            </a:pPr>
            <a:r>
              <a:rPr lang="en"/>
              <a:t>Feeding the multitudes</a:t>
            </a:r>
            <a:endParaRPr/>
          </a:p>
          <a:p>
            <a:pPr indent="-317500" lvl="0" marL="457200" rtl="0" algn="l">
              <a:spcBef>
                <a:spcPts val="0"/>
              </a:spcBef>
              <a:spcAft>
                <a:spcPts val="0"/>
              </a:spcAft>
              <a:buSzPts val="1400"/>
              <a:buChar char="●"/>
            </a:pPr>
            <a:r>
              <a:rPr lang="en"/>
              <a:t>Apostles and Disciples</a:t>
            </a:r>
            <a:endParaRPr/>
          </a:p>
          <a:p>
            <a:pPr indent="-304800" lvl="1" marL="914400" rtl="0" algn="l">
              <a:spcBef>
                <a:spcPts val="0"/>
              </a:spcBef>
              <a:spcAft>
                <a:spcPts val="0"/>
              </a:spcAft>
              <a:buSzPts val="1200"/>
              <a:buChar char="○"/>
            </a:pPr>
            <a:r>
              <a:rPr lang="en"/>
              <a:t>John and Revelation</a:t>
            </a:r>
            <a:endParaRPr/>
          </a:p>
          <a:p>
            <a:pPr indent="-304800" lvl="1" marL="914400" rtl="0" algn="l">
              <a:spcBef>
                <a:spcPts val="0"/>
              </a:spcBef>
              <a:spcAft>
                <a:spcPts val="0"/>
              </a:spcAft>
              <a:buSzPts val="1200"/>
              <a:buChar char="○"/>
            </a:pPr>
            <a:r>
              <a:rPr lang="en"/>
              <a:t>Mount of transfiguration</a:t>
            </a:r>
            <a:endParaRPr/>
          </a:p>
          <a:p>
            <a:pPr indent="-304800" lvl="1" marL="914400" rtl="0" algn="l">
              <a:spcBef>
                <a:spcPts val="0"/>
              </a:spcBef>
              <a:spcAft>
                <a:spcPts val="0"/>
              </a:spcAft>
              <a:buSzPts val="1200"/>
              <a:buChar char="○"/>
            </a:pPr>
            <a:r>
              <a:rPr lang="en"/>
              <a:t>Vision of Stephen</a:t>
            </a:r>
            <a:endParaRPr/>
          </a:p>
          <a:p>
            <a:pPr indent="-304800" lvl="1" marL="914400" rtl="0" algn="l">
              <a:spcBef>
                <a:spcPts val="0"/>
              </a:spcBef>
              <a:spcAft>
                <a:spcPts val="0"/>
              </a:spcAft>
              <a:buSzPts val="1200"/>
              <a:buChar char="○"/>
            </a:pPr>
            <a:r>
              <a:rPr lang="en"/>
              <a:t>Angelic visitations in the Book of Mormon</a:t>
            </a:r>
            <a:endParaRPr/>
          </a:p>
          <a:p>
            <a:pPr indent="-317500" lvl="0" marL="457200" rtl="0" algn="l">
              <a:spcBef>
                <a:spcPts val="0"/>
              </a:spcBef>
              <a:spcAft>
                <a:spcPts val="0"/>
              </a:spcAft>
              <a:buSzPts val="1400"/>
              <a:buChar char="●"/>
            </a:pPr>
            <a:r>
              <a:rPr lang="en"/>
              <a:t>Joseph Smith</a:t>
            </a:r>
            <a:endParaRPr/>
          </a:p>
          <a:p>
            <a:pPr indent="-304800" lvl="1" marL="914400" rtl="0" algn="l">
              <a:spcBef>
                <a:spcPts val="0"/>
              </a:spcBef>
              <a:spcAft>
                <a:spcPts val="0"/>
              </a:spcAft>
              <a:buSzPts val="1200"/>
              <a:buChar char="○"/>
            </a:pPr>
            <a:r>
              <a:rPr lang="en"/>
              <a:t>Angelic visitations</a:t>
            </a:r>
            <a:endParaRPr/>
          </a:p>
          <a:p>
            <a:pPr indent="-304800" lvl="1" marL="914400" rtl="0" algn="l">
              <a:spcBef>
                <a:spcPts val="0"/>
              </a:spcBef>
              <a:spcAft>
                <a:spcPts val="0"/>
              </a:spcAft>
              <a:buSzPts val="1200"/>
              <a:buChar char="○"/>
            </a:pPr>
            <a:r>
              <a:rPr lang="en"/>
              <a:t>Over 100 recorded revelations</a:t>
            </a:r>
            <a:endParaRPr/>
          </a:p>
          <a:p>
            <a:pPr indent="-304800" lvl="1" marL="914400" rtl="0" algn="l">
              <a:spcBef>
                <a:spcPts val="0"/>
              </a:spcBef>
              <a:spcAft>
                <a:spcPts val="0"/>
              </a:spcAft>
              <a:buSzPts val="1200"/>
              <a:buChar char="○"/>
            </a:pPr>
            <a:r>
              <a:rPr lang="en"/>
              <a:t>Many prophecies</a:t>
            </a:r>
            <a:endParaRPr/>
          </a:p>
        </p:txBody>
      </p:sp>
      <p:sp>
        <p:nvSpPr>
          <p:cNvPr id="78" name="Google Shape;78;p1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317500" lvl="0" marL="457200" rtl="0" algn="l">
              <a:spcBef>
                <a:spcPts val="0"/>
              </a:spcBef>
              <a:spcAft>
                <a:spcPts val="0"/>
              </a:spcAft>
              <a:buSzPts val="1400"/>
              <a:buChar char="●"/>
            </a:pPr>
            <a:r>
              <a:rPr lang="en"/>
              <a:t>Early Saints</a:t>
            </a:r>
            <a:endParaRPr/>
          </a:p>
          <a:p>
            <a:pPr indent="-304800" lvl="1" marL="914400" rtl="0" algn="l">
              <a:spcBef>
                <a:spcPts val="0"/>
              </a:spcBef>
              <a:spcAft>
                <a:spcPts val="0"/>
              </a:spcAft>
              <a:buSzPts val="1200"/>
              <a:buChar char="○"/>
            </a:pPr>
            <a:r>
              <a:rPr lang="en"/>
              <a:t>Heavenly beings on Kirtland temple roof</a:t>
            </a:r>
            <a:endParaRPr/>
          </a:p>
          <a:p>
            <a:pPr indent="-304800" lvl="1" marL="914400" rtl="0" algn="l">
              <a:spcBef>
                <a:spcPts val="0"/>
              </a:spcBef>
              <a:spcAft>
                <a:spcPts val="0"/>
              </a:spcAft>
              <a:buSzPts val="1200"/>
              <a:buChar char="○"/>
            </a:pPr>
            <a:r>
              <a:rPr lang="en"/>
              <a:t>Kirtland Day of Pentecost</a:t>
            </a:r>
            <a:endParaRPr/>
          </a:p>
          <a:p>
            <a:pPr indent="-304800" lvl="1" marL="914400" rtl="0" algn="l">
              <a:spcBef>
                <a:spcPts val="0"/>
              </a:spcBef>
              <a:spcAft>
                <a:spcPts val="0"/>
              </a:spcAft>
              <a:buSzPts val="1200"/>
              <a:buChar char="○"/>
            </a:pPr>
            <a:r>
              <a:rPr lang="en"/>
              <a:t>Miraculous healings</a:t>
            </a:r>
            <a:endParaRPr/>
          </a:p>
          <a:p>
            <a:pPr indent="-304800" lvl="1" marL="914400" rtl="0" algn="l">
              <a:spcBef>
                <a:spcPts val="0"/>
              </a:spcBef>
              <a:spcAft>
                <a:spcPts val="0"/>
              </a:spcAft>
              <a:buSzPts val="1200"/>
              <a:buChar char="○"/>
            </a:pPr>
            <a:r>
              <a:rPr lang="en"/>
              <a:t>Protection from enemies (Zion’s Camp)</a:t>
            </a:r>
            <a:endParaRPr/>
          </a:p>
          <a:p>
            <a:pPr indent="-304800" lvl="1" marL="914400" rtl="0" algn="l">
              <a:spcBef>
                <a:spcPts val="0"/>
              </a:spcBef>
              <a:spcAft>
                <a:spcPts val="0"/>
              </a:spcAft>
              <a:buSzPts val="1200"/>
              <a:buChar char="○"/>
            </a:pPr>
            <a:r>
              <a:rPr lang="en"/>
              <a:t>Wilford Woodruff founding fathers vision</a:t>
            </a:r>
            <a:endParaRPr/>
          </a:p>
          <a:p>
            <a:pPr indent="-304800" lvl="1" marL="914400" rtl="0" algn="l">
              <a:spcBef>
                <a:spcPts val="0"/>
              </a:spcBef>
              <a:spcAft>
                <a:spcPts val="0"/>
              </a:spcAft>
              <a:buSzPts val="1200"/>
              <a:buChar char="○"/>
            </a:pPr>
            <a:r>
              <a:rPr lang="en"/>
              <a:t>Joseph F. Smith D&amp;C 138 vision</a:t>
            </a:r>
            <a:endParaRPr/>
          </a:p>
          <a:p>
            <a:pPr indent="-304800" lvl="1" marL="914400" rtl="0" algn="l">
              <a:spcBef>
                <a:spcPts val="0"/>
              </a:spcBef>
              <a:spcAft>
                <a:spcPts val="0"/>
              </a:spcAft>
              <a:buSzPts val="1200"/>
              <a:buChar char="○"/>
            </a:pPr>
            <a:r>
              <a:rPr lang="en"/>
              <a:t>Lorenzo Snow’s vision of Christ</a:t>
            </a:r>
            <a:endParaRPr/>
          </a:p>
          <a:p>
            <a:pPr indent="-304800" lvl="1" marL="914400" rtl="0" algn="l">
              <a:spcBef>
                <a:spcPts val="0"/>
              </a:spcBef>
              <a:spcAft>
                <a:spcPts val="0"/>
              </a:spcAft>
              <a:buSzPts val="1200"/>
              <a:buChar char="○"/>
            </a:pPr>
            <a:r>
              <a:rPr lang="en"/>
              <a:t>President Nelson getting revelation at night</a:t>
            </a:r>
            <a:endParaRPr/>
          </a:p>
          <a:p>
            <a:pPr indent="0" lvl="0" marL="0" rtl="0" algn="l">
              <a:spcBef>
                <a:spcPts val="1200"/>
              </a:spcBef>
              <a:spcAft>
                <a:spcPts val="0"/>
              </a:spcAft>
              <a:buNone/>
            </a:pPr>
            <a:r>
              <a:t/>
            </a:r>
            <a:endParaRPr/>
          </a:p>
          <a:p>
            <a:pPr indent="-317500" lvl="0" marL="457200" rtl="0" algn="l">
              <a:spcBef>
                <a:spcPts val="1200"/>
              </a:spcBef>
              <a:spcAft>
                <a:spcPts val="0"/>
              </a:spcAft>
              <a:buSzPts val="1400"/>
              <a:buChar char="●"/>
            </a:pPr>
            <a:r>
              <a:rPr lang="en"/>
              <a:t>What about us?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991475"/>
            <a:ext cx="8520600" cy="191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SzPts val="990"/>
              <a:buNone/>
            </a:pPr>
            <a:r>
              <a:rPr lang="en" sz="6000"/>
              <a:t>What about us?</a:t>
            </a:r>
            <a:endParaRPr sz="6000"/>
          </a:p>
        </p:txBody>
      </p:sp>
      <p:sp>
        <p:nvSpPr>
          <p:cNvPr id="84" name="Google Shape;84;p17"/>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Do you want to experience miracles? Do you want to have visions? Do you want the mysteries of God to be revealed to you?</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311700" y="445025"/>
            <a:ext cx="16245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James 1:5</a:t>
            </a:r>
            <a:endParaRPr b="1"/>
          </a:p>
        </p:txBody>
      </p:sp>
      <p:sp>
        <p:nvSpPr>
          <p:cNvPr id="90" name="Google Shape;90;p18"/>
          <p:cNvSpPr txBox="1"/>
          <p:nvPr>
            <p:ph idx="1" type="body"/>
          </p:nvPr>
        </p:nvSpPr>
        <p:spPr>
          <a:xfrm>
            <a:off x="311700" y="1152475"/>
            <a:ext cx="8520600" cy="1838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i="1" lang="en" sz="2900">
                <a:solidFill>
                  <a:srgbClr val="000000"/>
                </a:solidFill>
              </a:rPr>
              <a:t>“If any of you lack wisdom, let him ask of God, that giveth to all men liberally, and upbraideth not; and it shall be given him.”</a:t>
            </a:r>
            <a:endParaRPr i="1" sz="3600"/>
          </a:p>
          <a:p>
            <a:pPr indent="0" lvl="0" marL="0" rtl="0" algn="l">
              <a:spcBef>
                <a:spcPts val="0"/>
              </a:spcBef>
              <a:spcAft>
                <a:spcPts val="1200"/>
              </a:spcAft>
              <a:buNone/>
            </a:pPr>
            <a:r>
              <a:t/>
            </a:r>
            <a:endParaRPr/>
          </a:p>
        </p:txBody>
      </p:sp>
      <p:sp>
        <p:nvSpPr>
          <p:cNvPr id="91" name="Google Shape;91;p18"/>
          <p:cNvSpPr txBox="1"/>
          <p:nvPr>
            <p:ph type="title"/>
          </p:nvPr>
        </p:nvSpPr>
        <p:spPr>
          <a:xfrm>
            <a:off x="1775425" y="445025"/>
            <a:ext cx="4773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-7</a:t>
            </a:r>
            <a:endParaRPr b="1"/>
          </a:p>
        </p:txBody>
      </p:sp>
      <p:sp>
        <p:nvSpPr>
          <p:cNvPr id="92" name="Google Shape;92;p18"/>
          <p:cNvSpPr txBox="1"/>
          <p:nvPr>
            <p:ph idx="1" type="body"/>
          </p:nvPr>
        </p:nvSpPr>
        <p:spPr>
          <a:xfrm>
            <a:off x="311700" y="2696850"/>
            <a:ext cx="8520600" cy="2328600"/>
          </a:xfrm>
          <a:prstGeom prst="rect">
            <a:avLst/>
          </a:prstGeom>
        </p:spPr>
        <p:txBody>
          <a:bodyPr anchorCtr="0" anchor="t" bIns="91425" lIns="91425" spcFirstLastPara="1" rIns="91425" wrap="square" tIns="91425">
            <a:normAutofit fontScale="62500" lnSpcReduction="20000"/>
          </a:bodyPr>
          <a:lstStyle/>
          <a:p>
            <a:pPr indent="0" lvl="0" marL="0" rtl="0" algn="l">
              <a:lnSpc>
                <a:spcPct val="100000"/>
              </a:lnSpc>
              <a:spcBef>
                <a:spcPts val="0"/>
              </a:spcBef>
              <a:spcAft>
                <a:spcPts val="0"/>
              </a:spcAft>
              <a:buNone/>
            </a:pPr>
            <a:r>
              <a:rPr i="1" lang="en" sz="4287">
                <a:solidFill>
                  <a:srgbClr val="000000"/>
                </a:solidFill>
              </a:rPr>
              <a:t>“But let him ask in faith, nothing wavering. For he that wavereth is like a wave of the sea driven with the wind and tossed.</a:t>
            </a:r>
            <a:endParaRPr i="1" sz="4287">
              <a:solidFill>
                <a:srgbClr val="000000"/>
              </a:solidFill>
            </a:endParaRPr>
          </a:p>
          <a:p>
            <a:pPr indent="0" lvl="0" marL="0" rtl="0" algn="l">
              <a:lnSpc>
                <a:spcPct val="100000"/>
              </a:lnSpc>
              <a:spcBef>
                <a:spcPts val="0"/>
              </a:spcBef>
              <a:spcAft>
                <a:spcPts val="0"/>
              </a:spcAft>
              <a:buNone/>
            </a:pPr>
            <a:r>
              <a:t/>
            </a:r>
            <a:endParaRPr i="1" sz="4287">
              <a:solidFill>
                <a:srgbClr val="000000"/>
              </a:solidFill>
            </a:endParaRPr>
          </a:p>
          <a:p>
            <a:pPr indent="0" lvl="0" marL="0" rtl="0" algn="l">
              <a:lnSpc>
                <a:spcPct val="100000"/>
              </a:lnSpc>
              <a:spcBef>
                <a:spcPts val="0"/>
              </a:spcBef>
              <a:spcAft>
                <a:spcPts val="0"/>
              </a:spcAft>
              <a:buNone/>
            </a:pPr>
            <a:r>
              <a:rPr i="1" lang="en" sz="4287">
                <a:solidFill>
                  <a:srgbClr val="000000"/>
                </a:solidFill>
              </a:rPr>
              <a:t>For let not that man think that he shall receive any thing of the Lord.”</a:t>
            </a:r>
            <a:endParaRPr i="1" sz="4287">
              <a:solidFill>
                <a:srgbClr val="000000"/>
              </a:solidFill>
            </a:endParaRPr>
          </a:p>
          <a:p>
            <a:pPr indent="0" lvl="0" marL="0" rtl="0" algn="l">
              <a:spcBef>
                <a:spcPts val="0"/>
              </a:spcBef>
              <a:spcAft>
                <a:spcPts val="12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Examples?</a:t>
            </a:r>
            <a:endParaRPr/>
          </a:p>
        </p:txBody>
      </p:sp>
      <p:sp>
        <p:nvSpPr>
          <p:cNvPr id="98" name="Google Shape;98;p1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What does it look like to not have sufficient faith?</a:t>
            </a:r>
            <a:endParaRPr/>
          </a:p>
        </p:txBody>
      </p:sp>
      <p:sp>
        <p:nvSpPr>
          <p:cNvPr id="99" name="Google Shape;99;p19"/>
          <p:cNvSpPr txBox="1"/>
          <p:nvPr>
            <p:ph idx="2" type="body"/>
          </p:nvPr>
        </p:nvSpPr>
        <p:spPr>
          <a:xfrm>
            <a:off x="4939500" y="1295100"/>
            <a:ext cx="3837000" cy="31242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 u="sng"/>
              <a:t>Faithless</a:t>
            </a:r>
            <a:r>
              <a:rPr lang="en"/>
              <a:t>: Laman and Lemuel</a:t>
            </a:r>
            <a:br>
              <a:rPr lang="en"/>
            </a:br>
            <a:endParaRPr/>
          </a:p>
          <a:p>
            <a:pPr indent="-342900" lvl="0" marL="457200" rtl="0" algn="l">
              <a:spcBef>
                <a:spcPts val="0"/>
              </a:spcBef>
              <a:spcAft>
                <a:spcPts val="0"/>
              </a:spcAft>
              <a:buSzPts val="1800"/>
              <a:buChar char="●"/>
            </a:pPr>
            <a:r>
              <a:rPr lang="en" u="sng"/>
              <a:t>Effort Without Understanding</a:t>
            </a:r>
            <a:r>
              <a:rPr lang="en"/>
              <a:t>: </a:t>
            </a:r>
            <a:r>
              <a:rPr i="1" lang="en"/>
              <a:t>Mark 9:17-29</a:t>
            </a:r>
            <a:r>
              <a:rPr lang="en"/>
              <a:t> </a:t>
            </a:r>
            <a:br>
              <a:rPr lang="en"/>
            </a:br>
            <a:r>
              <a:rPr lang="en"/>
              <a:t>Father and child with demon</a:t>
            </a:r>
            <a:br>
              <a:rPr lang="en"/>
            </a:br>
            <a:endParaRPr/>
          </a:p>
          <a:p>
            <a:pPr indent="-342900" lvl="0" marL="457200" rtl="0" algn="l">
              <a:spcBef>
                <a:spcPts val="0"/>
              </a:spcBef>
              <a:spcAft>
                <a:spcPts val="0"/>
              </a:spcAft>
              <a:buSzPts val="1800"/>
              <a:buChar char="●"/>
            </a:pPr>
            <a:r>
              <a:rPr lang="en" u="sng"/>
              <a:t>Understanding Without Effort</a:t>
            </a:r>
            <a:r>
              <a:rPr lang="en"/>
              <a:t>: </a:t>
            </a:r>
            <a:r>
              <a:rPr i="1" lang="en"/>
              <a:t>Matthew 14:28-31</a:t>
            </a:r>
            <a:r>
              <a:rPr lang="en"/>
              <a:t> </a:t>
            </a:r>
            <a:br>
              <a:rPr lang="en"/>
            </a:br>
            <a:r>
              <a:rPr lang="en"/>
              <a:t>Peter walking on water</a:t>
            </a:r>
            <a:endParaRPr/>
          </a:p>
        </p:txBody>
      </p:sp>
      <p:sp>
        <p:nvSpPr>
          <p:cNvPr id="100" name="Google Shape;100;p19"/>
          <p:cNvSpPr txBox="1"/>
          <p:nvPr/>
        </p:nvSpPr>
        <p:spPr>
          <a:xfrm>
            <a:off x="4988450" y="526400"/>
            <a:ext cx="3719100" cy="5199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Proxima Nova"/>
                <a:ea typeface="Proxima Nova"/>
                <a:cs typeface="Proxima Nova"/>
                <a:sym typeface="Proxima Nova"/>
              </a:rPr>
              <a:t>Three Types of Lack of Faith</a:t>
            </a:r>
            <a:endParaRPr b="1" sz="1800">
              <a:solidFill>
                <a:schemeClr val="dk1"/>
              </a:solidFill>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Examples?</a:t>
            </a:r>
            <a:endParaRPr/>
          </a:p>
        </p:txBody>
      </p:sp>
      <p:sp>
        <p:nvSpPr>
          <p:cNvPr id="106" name="Google Shape;106;p20"/>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What does it look like to have </a:t>
            </a:r>
            <a:r>
              <a:rPr lang="en"/>
              <a:t>sufficient faith?</a:t>
            </a:r>
            <a:endParaRPr/>
          </a:p>
        </p:txBody>
      </p:sp>
      <p:sp>
        <p:nvSpPr>
          <p:cNvPr id="107" name="Google Shape;107;p20"/>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lnSpcReduction="20000"/>
          </a:bodyPr>
          <a:lstStyle/>
          <a:p>
            <a:pPr indent="-342900" lvl="0" marL="457200" rtl="0" algn="l">
              <a:spcBef>
                <a:spcPts val="0"/>
              </a:spcBef>
              <a:spcAft>
                <a:spcPts val="0"/>
              </a:spcAft>
              <a:buSzPts val="1800"/>
              <a:buChar char="●"/>
            </a:pPr>
            <a:r>
              <a:rPr lang="en" u="sng"/>
              <a:t>To Act and Be Acted Upon</a:t>
            </a:r>
            <a:r>
              <a:rPr lang="en"/>
              <a:t>:</a:t>
            </a:r>
            <a:br>
              <a:rPr lang="en"/>
            </a:br>
            <a:r>
              <a:rPr i="1" lang="en"/>
              <a:t>Mark 5:25-34</a:t>
            </a:r>
            <a:br>
              <a:rPr lang="en"/>
            </a:br>
            <a:r>
              <a:rPr lang="en"/>
              <a:t>Woman with issue of blood</a:t>
            </a:r>
            <a:br>
              <a:rPr lang="en"/>
            </a:br>
            <a:br>
              <a:rPr lang="en"/>
            </a:br>
            <a:r>
              <a:rPr i="1" lang="en"/>
              <a:t>1 Nephi 16:18-32</a:t>
            </a:r>
            <a:br>
              <a:rPr lang="en"/>
            </a:br>
            <a:r>
              <a:rPr lang="en"/>
              <a:t>Liahona and Nephi hunting</a:t>
            </a:r>
            <a:br>
              <a:rPr lang="en"/>
            </a:br>
            <a:endParaRPr/>
          </a:p>
          <a:p>
            <a:pPr indent="-342900" lvl="0" marL="457200" rtl="0" algn="l">
              <a:spcBef>
                <a:spcPts val="0"/>
              </a:spcBef>
              <a:spcAft>
                <a:spcPts val="0"/>
              </a:spcAft>
              <a:buSzPts val="1800"/>
              <a:buChar char="●"/>
            </a:pPr>
            <a:r>
              <a:rPr lang="en" u="sng"/>
              <a:t>Rend the Veil</a:t>
            </a:r>
            <a:r>
              <a:rPr lang="en"/>
              <a:t>: </a:t>
            </a:r>
            <a:br>
              <a:rPr lang="en"/>
            </a:br>
            <a:r>
              <a:rPr i="1" lang="en"/>
              <a:t>Helaman 10:4-10</a:t>
            </a:r>
            <a:br>
              <a:rPr i="1" lang="en"/>
            </a:br>
            <a:r>
              <a:rPr lang="en"/>
              <a:t>Nephi and the sealing power</a:t>
            </a:r>
            <a:br>
              <a:rPr lang="en"/>
            </a:br>
            <a:br>
              <a:rPr lang="en"/>
            </a:br>
            <a:r>
              <a:rPr i="1" lang="en"/>
              <a:t>Ether 3:6-15, 19</a:t>
            </a:r>
            <a:br>
              <a:rPr lang="en"/>
            </a:br>
            <a:r>
              <a:rPr lang="en"/>
              <a:t>Brother of Jared and the Lord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can we learn from these examples?</a:t>
            </a:r>
            <a:endParaRPr/>
          </a:p>
        </p:txBody>
      </p:sp>
      <p:sp>
        <p:nvSpPr>
          <p:cNvPr id="113" name="Google Shape;113;p21"/>
          <p:cNvSpPr txBox="1"/>
          <p:nvPr>
            <p:ph idx="1" type="body"/>
          </p:nvPr>
        </p:nvSpPr>
        <p:spPr>
          <a:xfrm>
            <a:off x="311700" y="3081200"/>
            <a:ext cx="3999900" cy="1487700"/>
          </a:xfrm>
          <a:prstGeom prst="rect">
            <a:avLst/>
          </a:prstGeom>
        </p:spPr>
        <p:txBody>
          <a:bodyPr anchorCtr="0" anchor="t" bIns="91425" lIns="91425" spcFirstLastPara="1" rIns="91425" wrap="square" tIns="91425">
            <a:normAutofit lnSpcReduction="20000"/>
          </a:bodyPr>
          <a:lstStyle/>
          <a:p>
            <a:pPr indent="-317500" lvl="0" marL="457200" rtl="0" algn="l">
              <a:spcBef>
                <a:spcPts val="0"/>
              </a:spcBef>
              <a:spcAft>
                <a:spcPts val="0"/>
              </a:spcAft>
              <a:buSzPts val="1400"/>
              <a:buChar char="●"/>
            </a:pPr>
            <a:r>
              <a:rPr lang="en"/>
              <a:t>Nephi was consistent in being obedient and dedicated to God (v.4)</a:t>
            </a:r>
            <a:endParaRPr/>
          </a:p>
          <a:p>
            <a:pPr indent="-317500" lvl="0" marL="457200" rtl="0" algn="l">
              <a:spcBef>
                <a:spcPts val="0"/>
              </a:spcBef>
              <a:spcAft>
                <a:spcPts val="0"/>
              </a:spcAft>
              <a:buSzPts val="1400"/>
              <a:buChar char="●"/>
            </a:pPr>
            <a:r>
              <a:rPr lang="en"/>
              <a:t>God knew Nephi wouldn’t act contrary to His will (v.5)</a:t>
            </a:r>
            <a:endParaRPr/>
          </a:p>
          <a:p>
            <a:pPr indent="-317500" lvl="0" marL="457200" rtl="0" algn="l">
              <a:spcBef>
                <a:spcPts val="0"/>
              </a:spcBef>
              <a:spcAft>
                <a:spcPts val="0"/>
              </a:spcAft>
              <a:buSzPts val="1400"/>
              <a:buChar char="●"/>
            </a:pPr>
            <a:r>
              <a:rPr lang="en"/>
              <a:t>God promised to do whatever Nephi spoke (v.7-10)</a:t>
            </a:r>
            <a:endParaRPr/>
          </a:p>
        </p:txBody>
      </p:sp>
      <p:sp>
        <p:nvSpPr>
          <p:cNvPr id="114" name="Google Shape;114;p21"/>
          <p:cNvSpPr txBox="1"/>
          <p:nvPr>
            <p:ph idx="2" type="body"/>
          </p:nvPr>
        </p:nvSpPr>
        <p:spPr>
          <a:xfrm>
            <a:off x="4832400" y="3081175"/>
            <a:ext cx="3999900" cy="1487700"/>
          </a:xfrm>
          <a:prstGeom prst="rect">
            <a:avLst/>
          </a:prstGeom>
        </p:spPr>
        <p:txBody>
          <a:bodyPr anchorCtr="0" anchor="t" bIns="91425" lIns="91425" spcFirstLastPara="1" rIns="91425" wrap="square" tIns="91425">
            <a:normAutofit fontScale="92500"/>
          </a:bodyPr>
          <a:lstStyle/>
          <a:p>
            <a:pPr indent="-310832" lvl="0" marL="457200" rtl="0" algn="l">
              <a:spcBef>
                <a:spcPts val="0"/>
              </a:spcBef>
              <a:spcAft>
                <a:spcPts val="0"/>
              </a:spcAft>
              <a:buSzPct val="100000"/>
              <a:buChar char="●"/>
            </a:pPr>
            <a:r>
              <a:rPr lang="en"/>
              <a:t>Mahonri saw what he saw because of faith (v.9)</a:t>
            </a:r>
            <a:endParaRPr/>
          </a:p>
          <a:p>
            <a:pPr indent="-310832" lvl="0" marL="457200" rtl="0" algn="l">
              <a:spcBef>
                <a:spcPts val="0"/>
              </a:spcBef>
              <a:spcAft>
                <a:spcPts val="0"/>
              </a:spcAft>
              <a:buSzPct val="100000"/>
              <a:buChar char="●"/>
            </a:pPr>
            <a:r>
              <a:rPr lang="en"/>
              <a:t>You can request and </a:t>
            </a:r>
            <a:r>
              <a:rPr lang="en"/>
              <a:t>receive</a:t>
            </a:r>
            <a:r>
              <a:rPr lang="en"/>
              <a:t> more mysteries of God if you have </a:t>
            </a:r>
            <a:r>
              <a:rPr lang="en"/>
              <a:t>sufficient</a:t>
            </a:r>
            <a:r>
              <a:rPr lang="en"/>
              <a:t> faith (v.10,13,15)</a:t>
            </a:r>
            <a:endParaRPr/>
          </a:p>
          <a:p>
            <a:pPr indent="-310832" lvl="0" marL="457200" rtl="0" algn="l">
              <a:spcBef>
                <a:spcPts val="0"/>
              </a:spcBef>
              <a:spcAft>
                <a:spcPts val="0"/>
              </a:spcAft>
              <a:buSzPct val="100000"/>
              <a:buChar char="●"/>
            </a:pPr>
            <a:r>
              <a:rPr lang="en"/>
              <a:t>The veil can be rent from </a:t>
            </a:r>
            <a:r>
              <a:rPr lang="en"/>
              <a:t>sufficient</a:t>
            </a:r>
            <a:r>
              <a:rPr lang="en"/>
              <a:t> faith (v. 19)</a:t>
            </a:r>
            <a:endParaRPr/>
          </a:p>
        </p:txBody>
      </p:sp>
      <p:sp>
        <p:nvSpPr>
          <p:cNvPr id="115" name="Google Shape;115;p21"/>
          <p:cNvSpPr txBox="1"/>
          <p:nvPr/>
        </p:nvSpPr>
        <p:spPr>
          <a:xfrm>
            <a:off x="311650" y="1114225"/>
            <a:ext cx="3999900" cy="38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n" sz="1800">
                <a:solidFill>
                  <a:schemeClr val="dk1"/>
                </a:solidFill>
                <a:latin typeface="Proxima Nova"/>
                <a:ea typeface="Proxima Nova"/>
                <a:cs typeface="Proxima Nova"/>
                <a:sym typeface="Proxima Nova"/>
              </a:rPr>
              <a:t>Helaman 10:4-10</a:t>
            </a:r>
            <a:endParaRPr b="1" sz="1800">
              <a:solidFill>
                <a:schemeClr val="dk1"/>
              </a:solidFill>
              <a:latin typeface="Proxima Nova"/>
              <a:ea typeface="Proxima Nova"/>
              <a:cs typeface="Proxima Nova"/>
              <a:sym typeface="Proxima Nova"/>
            </a:endParaRPr>
          </a:p>
        </p:txBody>
      </p:sp>
      <p:sp>
        <p:nvSpPr>
          <p:cNvPr id="116" name="Google Shape;116;p21"/>
          <p:cNvSpPr txBox="1"/>
          <p:nvPr/>
        </p:nvSpPr>
        <p:spPr>
          <a:xfrm>
            <a:off x="4832400" y="1114225"/>
            <a:ext cx="3999900" cy="3813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b="1" lang="en" sz="1800">
                <a:solidFill>
                  <a:schemeClr val="dk1"/>
                </a:solidFill>
                <a:latin typeface="Proxima Nova"/>
                <a:ea typeface="Proxima Nova"/>
                <a:cs typeface="Proxima Nova"/>
                <a:sym typeface="Proxima Nova"/>
              </a:rPr>
              <a:t>Ether 3:6-15, 19</a:t>
            </a:r>
            <a:endParaRPr b="1" sz="1800">
              <a:solidFill>
                <a:schemeClr val="dk1"/>
              </a:solidFill>
              <a:latin typeface="Proxima Nova"/>
              <a:ea typeface="Proxima Nova"/>
              <a:cs typeface="Proxima Nova"/>
              <a:sym typeface="Proxima Nova"/>
            </a:endParaRPr>
          </a:p>
        </p:txBody>
      </p:sp>
      <p:pic>
        <p:nvPicPr>
          <p:cNvPr id="117" name="Google Shape;117;p21"/>
          <p:cNvPicPr preferRelativeResize="0"/>
          <p:nvPr/>
        </p:nvPicPr>
        <p:blipFill>
          <a:blip r:embed="rId3">
            <a:alphaModFix/>
          </a:blip>
          <a:stretch>
            <a:fillRect/>
          </a:stretch>
        </p:blipFill>
        <p:spPr>
          <a:xfrm>
            <a:off x="1181050" y="1580938"/>
            <a:ext cx="2261175" cy="1414850"/>
          </a:xfrm>
          <a:prstGeom prst="rect">
            <a:avLst/>
          </a:prstGeom>
          <a:noFill/>
          <a:ln>
            <a:noFill/>
          </a:ln>
        </p:spPr>
      </p:pic>
      <p:pic>
        <p:nvPicPr>
          <p:cNvPr id="118" name="Google Shape;118;p21"/>
          <p:cNvPicPr preferRelativeResize="0"/>
          <p:nvPr/>
        </p:nvPicPr>
        <p:blipFill>
          <a:blip r:embed="rId4">
            <a:alphaModFix/>
          </a:blip>
          <a:stretch>
            <a:fillRect/>
          </a:stretch>
        </p:blipFill>
        <p:spPr>
          <a:xfrm>
            <a:off x="5485163" y="1580938"/>
            <a:ext cx="2694371" cy="14148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2"/>
          <p:cNvSpPr txBox="1"/>
          <p:nvPr>
            <p:ph type="title"/>
          </p:nvPr>
        </p:nvSpPr>
        <p:spPr>
          <a:xfrm>
            <a:off x="311700" y="991475"/>
            <a:ext cx="8520600" cy="19179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sz="6000"/>
              <a:t>How do we get there?</a:t>
            </a:r>
            <a:endParaRPr sz="6000"/>
          </a:p>
        </p:txBody>
      </p:sp>
      <p:sp>
        <p:nvSpPr>
          <p:cNvPr id="124" name="Google Shape;124;p22"/>
          <p:cNvSpPr txBox="1"/>
          <p:nvPr>
            <p:ph idx="1" type="body"/>
          </p:nvPr>
        </p:nvSpPr>
        <p:spPr>
          <a:xfrm>
            <a:off x="311700" y="3071300"/>
            <a:ext cx="8520600" cy="12420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1200"/>
              </a:spcAft>
              <a:buNone/>
            </a:pPr>
            <a:r>
              <a:rPr lang="en"/>
              <a:t>Do you want to get there?</a:t>
            </a:r>
            <a:br>
              <a:rPr lang="en"/>
            </a:br>
            <a:br>
              <a:rPr lang="en"/>
            </a:br>
            <a:r>
              <a:rPr lang="en"/>
              <a:t>“...</a:t>
            </a:r>
            <a:r>
              <a:rPr i="1" lang="en"/>
              <a:t>wherefore, dispute not because ye see not, for ye receive no witness until after the trial of your faith</a:t>
            </a:r>
            <a:r>
              <a:rPr lang="en"/>
              <a:t>” - Ether 12:6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3"/>
          <p:cNvSpPr txBox="1"/>
          <p:nvPr>
            <p:ph type="title"/>
          </p:nvPr>
        </p:nvSpPr>
        <p:spPr>
          <a:xfrm>
            <a:off x="311700" y="40624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Let’s lay the foundation</a:t>
            </a:r>
            <a:endParaRPr b="1"/>
          </a:p>
        </p:txBody>
      </p:sp>
      <p:sp>
        <p:nvSpPr>
          <p:cNvPr id="130" name="Google Shape;130;p23"/>
          <p:cNvSpPr txBox="1"/>
          <p:nvPr>
            <p:ph idx="1" type="body"/>
          </p:nvPr>
        </p:nvSpPr>
        <p:spPr>
          <a:xfrm>
            <a:off x="368225" y="293325"/>
            <a:ext cx="8520600" cy="3769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Go back to Mark 9 - Father with son with demon</a:t>
            </a:r>
            <a:endParaRPr/>
          </a:p>
          <a:p>
            <a:pPr indent="-317500" lvl="1" marL="914400" rtl="0" algn="l">
              <a:spcBef>
                <a:spcPts val="0"/>
              </a:spcBef>
              <a:spcAft>
                <a:spcPts val="0"/>
              </a:spcAft>
              <a:buSzPts val="1400"/>
              <a:buChar char="○"/>
            </a:pPr>
            <a:r>
              <a:rPr lang="en"/>
              <a:t>v. 18-19 - Disciples couldn’t cast it out, Christ introduces urgency and a lesson</a:t>
            </a:r>
            <a:endParaRPr/>
          </a:p>
          <a:p>
            <a:pPr indent="-317500" lvl="1" marL="914400" rtl="0" algn="l">
              <a:spcBef>
                <a:spcPts val="0"/>
              </a:spcBef>
              <a:spcAft>
                <a:spcPts val="0"/>
              </a:spcAft>
              <a:buSzPts val="1400"/>
              <a:buChar char="○"/>
            </a:pPr>
            <a:r>
              <a:rPr lang="en"/>
              <a:t>v</a:t>
            </a:r>
            <a:r>
              <a:rPr lang="en"/>
              <a:t>. 23-24 - Christ tells the father he just needs to believe (</a:t>
            </a:r>
            <a:r>
              <a:rPr i="1" lang="en"/>
              <a:t>act or be acted upon</a:t>
            </a:r>
            <a:r>
              <a:rPr lang="en"/>
              <a: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4"/>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Examples?</a:t>
            </a:r>
            <a:endParaRPr/>
          </a:p>
        </p:txBody>
      </p:sp>
      <p:sp>
        <p:nvSpPr>
          <p:cNvPr id="136" name="Google Shape;136;p24"/>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What does it look like to have sufficient faith?</a:t>
            </a:r>
            <a:endParaRPr/>
          </a:p>
        </p:txBody>
      </p:sp>
      <p:sp>
        <p:nvSpPr>
          <p:cNvPr id="137" name="Google Shape;137;p24"/>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lnSpcReduction="20000"/>
          </a:bodyPr>
          <a:lstStyle/>
          <a:p>
            <a:pPr indent="-342900" lvl="0" marL="457200" rtl="0" algn="l">
              <a:spcBef>
                <a:spcPts val="0"/>
              </a:spcBef>
              <a:spcAft>
                <a:spcPts val="0"/>
              </a:spcAft>
              <a:buSzPts val="1800"/>
              <a:buChar char="●"/>
            </a:pPr>
            <a:r>
              <a:rPr lang="en" u="sng"/>
              <a:t>To Act and Be Acted Upon</a:t>
            </a:r>
            <a:r>
              <a:rPr lang="en"/>
              <a:t>:</a:t>
            </a:r>
            <a:br>
              <a:rPr lang="en"/>
            </a:br>
            <a:r>
              <a:rPr i="1" lang="en"/>
              <a:t>Mark 5:25-34</a:t>
            </a:r>
            <a:br>
              <a:rPr lang="en"/>
            </a:br>
            <a:r>
              <a:rPr lang="en"/>
              <a:t>Woman with issue of blood</a:t>
            </a:r>
            <a:br>
              <a:rPr lang="en"/>
            </a:br>
            <a:br>
              <a:rPr lang="en"/>
            </a:br>
            <a:r>
              <a:rPr i="1" lang="en"/>
              <a:t>1 Nephi 16:18-32</a:t>
            </a:r>
            <a:br>
              <a:rPr lang="en"/>
            </a:br>
            <a:r>
              <a:rPr lang="en"/>
              <a:t>Liahona and Nephi hunting</a:t>
            </a:r>
            <a:br>
              <a:rPr lang="en"/>
            </a:br>
            <a:endParaRPr/>
          </a:p>
          <a:p>
            <a:pPr indent="-342900" lvl="0" marL="457200" rtl="0" algn="l">
              <a:spcBef>
                <a:spcPts val="0"/>
              </a:spcBef>
              <a:spcAft>
                <a:spcPts val="0"/>
              </a:spcAft>
              <a:buSzPts val="1800"/>
              <a:buChar char="●"/>
            </a:pPr>
            <a:r>
              <a:rPr lang="en" u="sng"/>
              <a:t>Rend the Veil</a:t>
            </a:r>
            <a:r>
              <a:rPr lang="en"/>
              <a:t>: </a:t>
            </a:r>
            <a:br>
              <a:rPr lang="en"/>
            </a:br>
            <a:r>
              <a:rPr i="1" lang="en"/>
              <a:t>Helaman 10:4-10</a:t>
            </a:r>
            <a:br>
              <a:rPr i="1" lang="en"/>
            </a:br>
            <a:r>
              <a:rPr lang="en"/>
              <a:t>Nephi and the sealing power</a:t>
            </a:r>
            <a:br>
              <a:rPr lang="en"/>
            </a:br>
            <a:br>
              <a:rPr lang="en"/>
            </a:br>
            <a:r>
              <a:rPr i="1" lang="en"/>
              <a:t>Ether 3:6-15</a:t>
            </a:r>
            <a:br>
              <a:rPr lang="en"/>
            </a:br>
            <a:r>
              <a:rPr lang="en"/>
              <a:t>Brother of Jared and the Lord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5"/>
          <p:cNvSpPr txBox="1"/>
          <p:nvPr>
            <p:ph type="title"/>
          </p:nvPr>
        </p:nvSpPr>
        <p:spPr>
          <a:xfrm>
            <a:off x="311700" y="4062450"/>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t>Let’s lay the foundation</a:t>
            </a:r>
            <a:endParaRPr b="1"/>
          </a:p>
        </p:txBody>
      </p:sp>
      <p:sp>
        <p:nvSpPr>
          <p:cNvPr id="143" name="Google Shape;143;p25"/>
          <p:cNvSpPr txBox="1"/>
          <p:nvPr>
            <p:ph idx="1" type="body"/>
          </p:nvPr>
        </p:nvSpPr>
        <p:spPr>
          <a:xfrm>
            <a:off x="368225" y="293325"/>
            <a:ext cx="8520600" cy="979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Go back to Mark 9 - Father with son with demon</a:t>
            </a:r>
            <a:endParaRPr/>
          </a:p>
          <a:p>
            <a:pPr indent="-317500" lvl="1" marL="914400" rtl="0" algn="l">
              <a:spcBef>
                <a:spcPts val="0"/>
              </a:spcBef>
              <a:spcAft>
                <a:spcPts val="0"/>
              </a:spcAft>
              <a:buSzPts val="1400"/>
              <a:buChar char="○"/>
            </a:pPr>
            <a:r>
              <a:rPr lang="en"/>
              <a:t>v. 18-19 - Disciples couldn’t cast it out, Christ introduces urgency and a lesson</a:t>
            </a:r>
            <a:endParaRPr/>
          </a:p>
          <a:p>
            <a:pPr indent="-317500" lvl="1" marL="914400" rtl="0" algn="l">
              <a:spcBef>
                <a:spcPts val="0"/>
              </a:spcBef>
              <a:spcAft>
                <a:spcPts val="0"/>
              </a:spcAft>
              <a:buSzPts val="1400"/>
              <a:buChar char="○"/>
            </a:pPr>
            <a:r>
              <a:rPr lang="en"/>
              <a:t>v. 23-24 - Christ tells the father he just needs to believe (</a:t>
            </a:r>
            <a:r>
              <a:rPr i="1" lang="en"/>
              <a:t>act or be acted upon</a:t>
            </a:r>
            <a:r>
              <a:rPr lang="en"/>
              <a:t>)</a:t>
            </a:r>
            <a:endParaRPr/>
          </a:p>
        </p:txBody>
      </p:sp>
      <p:sp>
        <p:nvSpPr>
          <p:cNvPr id="144" name="Google Shape;144;p25"/>
          <p:cNvSpPr txBox="1"/>
          <p:nvPr/>
        </p:nvSpPr>
        <p:spPr>
          <a:xfrm>
            <a:off x="362700" y="1114275"/>
            <a:ext cx="8418600" cy="2701200"/>
          </a:xfrm>
          <a:prstGeom prst="rect">
            <a:avLst/>
          </a:prstGeom>
          <a:noFill/>
          <a:ln>
            <a:noFill/>
          </a:ln>
        </p:spPr>
        <p:txBody>
          <a:bodyPr anchorCtr="0" anchor="t" bIns="91425" lIns="91425" spcFirstLastPara="1" rIns="91425" wrap="square" tIns="91425">
            <a:spAutoFit/>
          </a:bodyPr>
          <a:lstStyle/>
          <a:p>
            <a:pPr indent="-317500" lvl="1" marL="914400" rtl="0" algn="l">
              <a:lnSpc>
                <a:spcPct val="115000"/>
              </a:lnSpc>
              <a:spcBef>
                <a:spcPts val="0"/>
              </a:spcBef>
              <a:spcAft>
                <a:spcPts val="0"/>
              </a:spcAft>
              <a:buClr>
                <a:schemeClr val="accent3"/>
              </a:buClr>
              <a:buSzPts val="1400"/>
              <a:buFont typeface="Proxima Nova"/>
              <a:buChar char="○"/>
            </a:pPr>
            <a:r>
              <a:rPr lang="en">
                <a:solidFill>
                  <a:schemeClr val="accent3"/>
                </a:solidFill>
                <a:latin typeface="Proxima Nova"/>
                <a:ea typeface="Proxima Nova"/>
                <a:cs typeface="Proxima Nova"/>
                <a:sym typeface="Proxima Nova"/>
              </a:rPr>
              <a:t>v. 28-29 - “...much prayer and fasting” but- Jesus didn’t pray and fast in that moment?</a:t>
            </a:r>
            <a:endParaRPr>
              <a:solidFill>
                <a:schemeClr val="accent3"/>
              </a:solidFill>
              <a:latin typeface="Proxima Nova"/>
              <a:ea typeface="Proxima Nova"/>
              <a:cs typeface="Proxima Nova"/>
              <a:sym typeface="Proxima Nova"/>
            </a:endParaRPr>
          </a:p>
          <a:p>
            <a:pPr indent="-317500" lvl="1" marL="914400" rtl="0" algn="l">
              <a:lnSpc>
                <a:spcPct val="115000"/>
              </a:lnSpc>
              <a:spcBef>
                <a:spcPts val="0"/>
              </a:spcBef>
              <a:spcAft>
                <a:spcPts val="0"/>
              </a:spcAft>
              <a:buClr>
                <a:schemeClr val="accent3"/>
              </a:buClr>
              <a:buSzPts val="1400"/>
              <a:buFont typeface="Proxima Nova"/>
              <a:buChar char="○"/>
            </a:pPr>
            <a:r>
              <a:rPr lang="en">
                <a:solidFill>
                  <a:schemeClr val="accent3"/>
                </a:solidFill>
                <a:latin typeface="Proxima Nova"/>
                <a:ea typeface="Proxima Nova"/>
                <a:cs typeface="Proxima Nova"/>
                <a:sym typeface="Proxima Nova"/>
              </a:rPr>
              <a:t>The disciples didn’t have faith to act, so we are not at the point of rending the veil</a:t>
            </a:r>
            <a:endParaRPr>
              <a:solidFill>
                <a:schemeClr val="accent3"/>
              </a:solidFill>
              <a:latin typeface="Proxima Nova"/>
              <a:ea typeface="Proxima Nova"/>
              <a:cs typeface="Proxima Nova"/>
              <a:sym typeface="Proxima Nova"/>
            </a:endParaRPr>
          </a:p>
          <a:p>
            <a:pPr indent="-342900" lvl="0" marL="457200" rtl="0" algn="l">
              <a:lnSpc>
                <a:spcPct val="115000"/>
              </a:lnSpc>
              <a:spcBef>
                <a:spcPts val="0"/>
              </a:spcBef>
              <a:spcAft>
                <a:spcPts val="0"/>
              </a:spcAft>
              <a:buClr>
                <a:schemeClr val="accent3"/>
              </a:buClr>
              <a:buSzPts val="1800"/>
              <a:buFont typeface="Proxima Nova"/>
              <a:buChar char="●"/>
            </a:pPr>
            <a:r>
              <a:rPr b="1" lang="en" sz="1800">
                <a:solidFill>
                  <a:schemeClr val="accent3"/>
                </a:solidFill>
                <a:latin typeface="Proxima Nova"/>
                <a:ea typeface="Proxima Nova"/>
                <a:cs typeface="Proxima Nova"/>
                <a:sym typeface="Proxima Nova"/>
              </a:rPr>
              <a:t>Milestone 1</a:t>
            </a:r>
            <a:r>
              <a:rPr lang="en" sz="1800">
                <a:solidFill>
                  <a:schemeClr val="accent3"/>
                </a:solidFill>
                <a:latin typeface="Proxima Nova"/>
                <a:ea typeface="Proxima Nova"/>
                <a:cs typeface="Proxima Nova"/>
                <a:sym typeface="Proxima Nova"/>
              </a:rPr>
              <a:t>: </a:t>
            </a:r>
            <a:r>
              <a:rPr lang="en" sz="1800" u="sng">
                <a:solidFill>
                  <a:schemeClr val="accent3"/>
                </a:solidFill>
                <a:latin typeface="Proxima Nova"/>
                <a:ea typeface="Proxima Nova"/>
                <a:cs typeface="Proxima Nova"/>
                <a:sym typeface="Proxima Nova"/>
              </a:rPr>
              <a:t>Getting to the point of acting or being acted upon</a:t>
            </a:r>
            <a:endParaRPr sz="1800" u="sng">
              <a:solidFill>
                <a:schemeClr val="accent3"/>
              </a:solidFill>
              <a:latin typeface="Proxima Nova"/>
              <a:ea typeface="Proxima Nova"/>
              <a:cs typeface="Proxima Nova"/>
              <a:sym typeface="Proxima Nova"/>
            </a:endParaRPr>
          </a:p>
          <a:p>
            <a:pPr indent="-317500" lvl="1" marL="914400" rtl="0" algn="l">
              <a:lnSpc>
                <a:spcPct val="115000"/>
              </a:lnSpc>
              <a:spcBef>
                <a:spcPts val="0"/>
              </a:spcBef>
              <a:spcAft>
                <a:spcPts val="0"/>
              </a:spcAft>
              <a:buClr>
                <a:schemeClr val="accent3"/>
              </a:buClr>
              <a:buSzPts val="1400"/>
              <a:buFont typeface="Proxima Nova"/>
              <a:buChar char="○"/>
            </a:pPr>
            <a:r>
              <a:rPr lang="en">
                <a:solidFill>
                  <a:schemeClr val="accent3"/>
                </a:solidFill>
                <a:latin typeface="Proxima Nova"/>
                <a:ea typeface="Proxima Nova"/>
                <a:cs typeface="Proxima Nova"/>
                <a:sym typeface="Proxima Nova"/>
              </a:rPr>
              <a:t>“</a:t>
            </a:r>
            <a:r>
              <a:rPr i="1" lang="en">
                <a:solidFill>
                  <a:schemeClr val="accent3"/>
                </a:solidFill>
                <a:latin typeface="Proxima Nova"/>
                <a:ea typeface="Proxima Nova"/>
                <a:cs typeface="Proxima Nova"/>
                <a:sym typeface="Proxima Nova"/>
              </a:rPr>
              <a:t>Wherefore, whoso believeth in God might with surety </a:t>
            </a:r>
            <a:r>
              <a:rPr b="1" i="1" lang="en" u="sng">
                <a:solidFill>
                  <a:schemeClr val="accent3"/>
                </a:solidFill>
                <a:latin typeface="Proxima Nova"/>
                <a:ea typeface="Proxima Nova"/>
                <a:cs typeface="Proxima Nova"/>
                <a:sym typeface="Proxima Nova"/>
              </a:rPr>
              <a:t>hope</a:t>
            </a:r>
            <a:r>
              <a:rPr i="1" lang="en">
                <a:solidFill>
                  <a:schemeClr val="accent3"/>
                </a:solidFill>
                <a:latin typeface="Proxima Nova"/>
                <a:ea typeface="Proxima Nova"/>
                <a:cs typeface="Proxima Nova"/>
                <a:sym typeface="Proxima Nova"/>
              </a:rPr>
              <a:t> for a better world, yea, even a place at the right hand of God, which </a:t>
            </a:r>
            <a:r>
              <a:rPr b="1" i="1" lang="en" u="sng">
                <a:solidFill>
                  <a:schemeClr val="accent3"/>
                </a:solidFill>
                <a:latin typeface="Proxima Nova"/>
                <a:ea typeface="Proxima Nova"/>
                <a:cs typeface="Proxima Nova"/>
                <a:sym typeface="Proxima Nova"/>
              </a:rPr>
              <a:t>hope</a:t>
            </a:r>
            <a:r>
              <a:rPr i="1" lang="en">
                <a:solidFill>
                  <a:schemeClr val="accent3"/>
                </a:solidFill>
                <a:latin typeface="Proxima Nova"/>
                <a:ea typeface="Proxima Nova"/>
                <a:cs typeface="Proxima Nova"/>
                <a:sym typeface="Proxima Nova"/>
              </a:rPr>
              <a:t> cometh of faith, maketh an anchor to the souls of men, which would make them sure and steadfast, </a:t>
            </a:r>
            <a:r>
              <a:rPr i="1" lang="en" u="sng">
                <a:solidFill>
                  <a:schemeClr val="accent3"/>
                </a:solidFill>
                <a:latin typeface="Proxima Nova"/>
                <a:ea typeface="Proxima Nova"/>
                <a:cs typeface="Proxima Nova"/>
                <a:sym typeface="Proxima Nova"/>
              </a:rPr>
              <a:t>always abounding in good works, being led to glorify God</a:t>
            </a:r>
            <a:r>
              <a:rPr lang="en">
                <a:solidFill>
                  <a:schemeClr val="accent3"/>
                </a:solidFill>
                <a:latin typeface="Proxima Nova"/>
                <a:ea typeface="Proxima Nova"/>
                <a:cs typeface="Proxima Nova"/>
                <a:sym typeface="Proxima Nova"/>
              </a:rPr>
              <a:t>”. - Ether 12:4</a:t>
            </a:r>
            <a:endParaRPr>
              <a:solidFill>
                <a:schemeClr val="accent3"/>
              </a:solidFill>
              <a:latin typeface="Proxima Nova"/>
              <a:ea typeface="Proxima Nova"/>
              <a:cs typeface="Proxima Nova"/>
              <a:sym typeface="Proxima Nova"/>
            </a:endParaRPr>
          </a:p>
          <a:p>
            <a:pPr indent="-317500" lvl="1" marL="914400" rtl="0" algn="l">
              <a:lnSpc>
                <a:spcPct val="115000"/>
              </a:lnSpc>
              <a:spcBef>
                <a:spcPts val="0"/>
              </a:spcBef>
              <a:spcAft>
                <a:spcPts val="0"/>
              </a:spcAft>
              <a:buClr>
                <a:schemeClr val="accent3"/>
              </a:buClr>
              <a:buSzPts val="1400"/>
              <a:buFont typeface="Proxima Nova"/>
              <a:buChar char="○"/>
            </a:pPr>
            <a:r>
              <a:rPr lang="en">
                <a:solidFill>
                  <a:schemeClr val="accent3"/>
                </a:solidFill>
                <a:latin typeface="Proxima Nova"/>
                <a:ea typeface="Proxima Nova"/>
                <a:cs typeface="Proxima Nova"/>
                <a:sym typeface="Proxima Nova"/>
              </a:rPr>
              <a:t>Go back to Mark 5:25-34 - Woman with issue of blood</a:t>
            </a:r>
            <a:endParaRPr>
              <a:solidFill>
                <a:schemeClr val="accent3"/>
              </a:solidFill>
              <a:latin typeface="Proxima Nova"/>
              <a:ea typeface="Proxima Nova"/>
              <a:cs typeface="Proxima Nova"/>
              <a:sym typeface="Proxima Nova"/>
            </a:endParaRPr>
          </a:p>
          <a:p>
            <a:pPr indent="-317500" lvl="1" marL="914400" rtl="0" algn="l">
              <a:lnSpc>
                <a:spcPct val="115000"/>
              </a:lnSpc>
              <a:spcBef>
                <a:spcPts val="0"/>
              </a:spcBef>
              <a:spcAft>
                <a:spcPts val="0"/>
              </a:spcAft>
              <a:buClr>
                <a:schemeClr val="accent3"/>
              </a:buClr>
              <a:buSzPts val="1400"/>
              <a:buFont typeface="Proxima Nova"/>
              <a:buChar char="○"/>
            </a:pPr>
            <a:r>
              <a:rPr lang="en">
                <a:solidFill>
                  <a:schemeClr val="accent3"/>
                </a:solidFill>
                <a:latin typeface="Proxima Nova"/>
                <a:ea typeface="Proxima Nova"/>
                <a:cs typeface="Proxima Nova"/>
                <a:sym typeface="Proxima Nova"/>
              </a:rPr>
              <a:t>What did the woman first have when she heard Christ was coming?</a:t>
            </a:r>
            <a:endParaRPr>
              <a:solidFill>
                <a:schemeClr val="accent3"/>
              </a:solidFill>
              <a:latin typeface="Proxima Nova"/>
              <a:ea typeface="Proxima Nova"/>
              <a:cs typeface="Proxima Nova"/>
              <a:sym typeface="Proxima Nova"/>
            </a:endParaRPr>
          </a:p>
          <a:p>
            <a:pPr indent="-317500" lvl="1" marL="914400" rtl="0" algn="l">
              <a:lnSpc>
                <a:spcPct val="115000"/>
              </a:lnSpc>
              <a:spcBef>
                <a:spcPts val="0"/>
              </a:spcBef>
              <a:spcAft>
                <a:spcPts val="0"/>
              </a:spcAft>
              <a:buClr>
                <a:schemeClr val="accent3"/>
              </a:buClr>
              <a:buSzPts val="1400"/>
              <a:buFont typeface="Proxima Nova"/>
              <a:buChar char="○"/>
            </a:pPr>
            <a:r>
              <a:rPr lang="en">
                <a:solidFill>
                  <a:schemeClr val="accent3"/>
                </a:solidFill>
                <a:latin typeface="Proxima Nova"/>
                <a:ea typeface="Proxima Nova"/>
                <a:cs typeface="Proxima Nova"/>
                <a:sym typeface="Proxima Nova"/>
              </a:rPr>
              <a:t>Then what did she do once her hope was full? </a:t>
            </a:r>
            <a:endParaRPr sz="1800">
              <a:solidFill>
                <a:schemeClr val="accent3"/>
              </a:solidFill>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6"/>
          <p:cNvSpPr txBox="1"/>
          <p:nvPr>
            <p:ph type="title"/>
          </p:nvPr>
        </p:nvSpPr>
        <p:spPr>
          <a:xfrm>
            <a:off x="510450" y="2057400"/>
            <a:ext cx="8123100" cy="778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How do I know when my foundation is strong enough?</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txBox="1"/>
          <p:nvPr>
            <p:ph type="title"/>
          </p:nvPr>
        </p:nvSpPr>
        <p:spPr>
          <a:xfrm>
            <a:off x="490250" y="785475"/>
            <a:ext cx="4927800" cy="3831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en" sz="1720"/>
              <a:t>“</a:t>
            </a:r>
            <a:r>
              <a:rPr i="1" lang="en" sz="1720"/>
              <a:t>And now, behold, because ye have </a:t>
            </a:r>
            <a:r>
              <a:rPr i="1" lang="en" sz="1720" u="sng"/>
              <a:t>tried the experiment</a:t>
            </a:r>
            <a:r>
              <a:rPr i="1" lang="en" sz="1720"/>
              <a:t>, [trial of your faith] and planted the seed, and it swelleth and sprouteth, and beginneth to grow, ye must needs know that the seed is good.</a:t>
            </a:r>
            <a:endParaRPr i="1" sz="1720"/>
          </a:p>
          <a:p>
            <a:pPr indent="0" lvl="0" marL="0" rtl="0" algn="l">
              <a:spcBef>
                <a:spcPts val="0"/>
              </a:spcBef>
              <a:spcAft>
                <a:spcPts val="0"/>
              </a:spcAft>
              <a:buSzPts val="990"/>
              <a:buNone/>
            </a:pPr>
            <a:r>
              <a:t/>
            </a:r>
            <a:endParaRPr i="1" sz="1720"/>
          </a:p>
          <a:p>
            <a:pPr indent="0" lvl="0" marL="0" rtl="0" algn="l">
              <a:spcBef>
                <a:spcPts val="0"/>
              </a:spcBef>
              <a:spcAft>
                <a:spcPts val="0"/>
              </a:spcAft>
              <a:buSzPts val="990"/>
              <a:buNone/>
            </a:pPr>
            <a:r>
              <a:rPr i="1" lang="en" sz="1720"/>
              <a:t>And now, behold, is your knowledge perfect? Yea, </a:t>
            </a:r>
            <a:r>
              <a:rPr i="1" lang="en" sz="1720" u="sng"/>
              <a:t>your </a:t>
            </a:r>
            <a:r>
              <a:rPr b="1" i="1" lang="en" sz="1720" u="sng"/>
              <a:t>knowledge is perfect</a:t>
            </a:r>
            <a:r>
              <a:rPr i="1" lang="en" sz="1720" u="sng"/>
              <a:t> in that thing, and your </a:t>
            </a:r>
            <a:r>
              <a:rPr b="1" i="1" lang="en" sz="1720" u="sng"/>
              <a:t>faith is dormant</a:t>
            </a:r>
            <a:r>
              <a:rPr i="1" lang="en" sz="1720"/>
              <a:t>; and this because </a:t>
            </a:r>
            <a:r>
              <a:rPr b="1" i="1" lang="en" sz="1720"/>
              <a:t>you know</a:t>
            </a:r>
            <a:r>
              <a:rPr i="1" lang="en" sz="1720"/>
              <a:t>, for ye know that the word hath swelled your souls, and ye also know that it hath sprouted up, that </a:t>
            </a:r>
            <a:r>
              <a:rPr i="1" lang="en" sz="1720" u="sng"/>
              <a:t>your understanding doth begin to be enlightened, and your mind doth begin to expand</a:t>
            </a:r>
            <a:r>
              <a:rPr lang="en" sz="1720" u="sng"/>
              <a:t>.</a:t>
            </a:r>
            <a:r>
              <a:rPr lang="en" sz="1720"/>
              <a:t>”</a:t>
            </a:r>
            <a:endParaRPr sz="1720"/>
          </a:p>
        </p:txBody>
      </p:sp>
      <p:sp>
        <p:nvSpPr>
          <p:cNvPr id="155" name="Google Shape;155;p27"/>
          <p:cNvSpPr txBox="1"/>
          <p:nvPr/>
        </p:nvSpPr>
        <p:spPr>
          <a:xfrm>
            <a:off x="636250" y="367200"/>
            <a:ext cx="4408800" cy="36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latin typeface="Proxima Nova"/>
                <a:ea typeface="Proxima Nova"/>
                <a:cs typeface="Proxima Nova"/>
                <a:sym typeface="Proxima Nova"/>
              </a:rPr>
              <a:t>Alma 32:33-34</a:t>
            </a:r>
            <a:endParaRPr b="1" sz="1800" u="sng">
              <a:solidFill>
                <a:schemeClr val="dk1"/>
              </a:solidFill>
              <a:latin typeface="Proxima Nova"/>
              <a:ea typeface="Proxima Nova"/>
              <a:cs typeface="Proxima Nova"/>
              <a:sym typeface="Proxima Nova"/>
            </a:endParaRPr>
          </a:p>
        </p:txBody>
      </p:sp>
      <p:pic>
        <p:nvPicPr>
          <p:cNvPr descr="Royalty-Free photo: Two angels under green tree with white dove ..." id="156" name="Google Shape;156;p27"/>
          <p:cNvPicPr preferRelativeResize="0"/>
          <p:nvPr/>
        </p:nvPicPr>
        <p:blipFill>
          <a:blip r:embed="rId3">
            <a:alphaModFix/>
          </a:blip>
          <a:stretch>
            <a:fillRect/>
          </a:stretch>
        </p:blipFill>
        <p:spPr>
          <a:xfrm>
            <a:off x="5631600" y="336912"/>
            <a:ext cx="3303475" cy="44696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8"/>
          <p:cNvSpPr txBox="1"/>
          <p:nvPr>
            <p:ph type="title"/>
          </p:nvPr>
        </p:nvSpPr>
        <p:spPr>
          <a:xfrm>
            <a:off x="265500" y="1205825"/>
            <a:ext cx="4045200" cy="1509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Then what?</a:t>
            </a:r>
            <a:endParaRPr/>
          </a:p>
        </p:txBody>
      </p:sp>
      <p:sp>
        <p:nvSpPr>
          <p:cNvPr id="162" name="Google Shape;162;p28"/>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How do I obtain greater things?</a:t>
            </a:r>
            <a:endParaRPr/>
          </a:p>
        </p:txBody>
      </p:sp>
      <p:sp>
        <p:nvSpPr>
          <p:cNvPr id="163" name="Google Shape;163;p28"/>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p>
            <a:pPr indent="-342900" lvl="0" marL="457200" rtl="0" algn="l">
              <a:spcBef>
                <a:spcPts val="0"/>
              </a:spcBef>
              <a:spcAft>
                <a:spcPts val="0"/>
              </a:spcAft>
              <a:buSzPts val="1800"/>
              <a:buChar char="●"/>
            </a:pPr>
            <a:r>
              <a:rPr lang="en"/>
              <a:t>What did Mahonri do after seeing the </a:t>
            </a:r>
            <a:r>
              <a:rPr lang="en"/>
              <a:t>finger of the Lord?</a:t>
            </a:r>
            <a:endParaRPr/>
          </a:p>
          <a:p>
            <a:pPr indent="-317500" lvl="1" marL="914400" rtl="0" algn="l">
              <a:spcBef>
                <a:spcPts val="0"/>
              </a:spcBef>
              <a:spcAft>
                <a:spcPts val="0"/>
              </a:spcAft>
              <a:buSzPts val="1400"/>
              <a:buChar char="○"/>
            </a:pPr>
            <a:r>
              <a:rPr lang="en"/>
              <a:t>“Lord, show thyself unto me.”</a:t>
            </a:r>
            <a:endParaRPr/>
          </a:p>
          <a:p>
            <a:pPr indent="-317500" lvl="1" marL="914400" rtl="0" algn="l">
              <a:spcBef>
                <a:spcPts val="0"/>
              </a:spcBef>
              <a:spcAft>
                <a:spcPts val="0"/>
              </a:spcAft>
              <a:buSzPts val="1400"/>
              <a:buChar char="○"/>
            </a:pPr>
            <a:r>
              <a:rPr lang="en"/>
              <a:t>He asked for more.</a:t>
            </a:r>
            <a:br>
              <a:rPr lang="en"/>
            </a:br>
            <a:endParaRPr/>
          </a:p>
          <a:p>
            <a:pPr indent="-342900" lvl="0" marL="457200" rtl="0" algn="l">
              <a:spcBef>
                <a:spcPts val="0"/>
              </a:spcBef>
              <a:spcAft>
                <a:spcPts val="0"/>
              </a:spcAft>
              <a:buSzPts val="1800"/>
              <a:buChar char="●"/>
            </a:pPr>
            <a:r>
              <a:rPr lang="en"/>
              <a:t>So what should you do?</a:t>
            </a:r>
            <a:endParaRPr/>
          </a:p>
          <a:p>
            <a:pPr indent="-317500" lvl="1" marL="914400" rtl="0" algn="l">
              <a:spcBef>
                <a:spcPts val="0"/>
              </a:spcBef>
              <a:spcAft>
                <a:spcPts val="0"/>
              </a:spcAft>
              <a:buSzPts val="1400"/>
              <a:buChar char="○"/>
            </a:pPr>
            <a:r>
              <a:rPr lang="en"/>
              <a:t>Assess where you are, and ask for more.</a:t>
            </a:r>
            <a:endParaRPr/>
          </a:p>
          <a:p>
            <a:pPr indent="-317500" lvl="1" marL="914400" rtl="0" algn="l">
              <a:spcBef>
                <a:spcPts val="0"/>
              </a:spcBef>
              <a:spcAft>
                <a:spcPts val="0"/>
              </a:spcAft>
              <a:buSzPts val="1400"/>
              <a:buChar char="○"/>
            </a:pPr>
            <a:r>
              <a:rPr lang="en"/>
              <a:t>Line upon line, precept upon precept, here a little and there a little.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9"/>
          <p:cNvSpPr txBox="1"/>
          <p:nvPr>
            <p:ph type="title"/>
          </p:nvPr>
        </p:nvSpPr>
        <p:spPr>
          <a:xfrm>
            <a:off x="510450" y="2057400"/>
            <a:ext cx="8123100" cy="778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Other </a:t>
            </a:r>
            <a:r>
              <a:rPr lang="en"/>
              <a:t>things</a:t>
            </a:r>
            <a:r>
              <a:rPr lang="en"/>
              <a:t> to consider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ph type="title"/>
          </p:nvPr>
        </p:nvSpPr>
        <p:spPr>
          <a:xfrm>
            <a:off x="311700" y="991475"/>
            <a:ext cx="8520600" cy="191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Word of warning</a:t>
            </a:r>
            <a:endParaRPr sz="6000"/>
          </a:p>
        </p:txBody>
      </p:sp>
      <p:sp>
        <p:nvSpPr>
          <p:cNvPr id="174" name="Google Shape;174;p30"/>
          <p:cNvSpPr txBox="1"/>
          <p:nvPr>
            <p:ph idx="1" type="body"/>
          </p:nvPr>
        </p:nvSpPr>
        <p:spPr>
          <a:xfrm>
            <a:off x="311700" y="3071300"/>
            <a:ext cx="8520600" cy="9018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a:t>What comes after you </a:t>
            </a:r>
            <a:r>
              <a:rPr lang="en"/>
              <a:t>receive</a:t>
            </a:r>
            <a:r>
              <a:rPr lang="en"/>
              <a:t> these witnesses?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1"/>
          <p:cNvSpPr txBox="1"/>
          <p:nvPr>
            <p:ph type="title"/>
          </p:nvPr>
        </p:nvSpPr>
        <p:spPr>
          <a:xfrm>
            <a:off x="3033750" y="707100"/>
            <a:ext cx="5797500" cy="391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300"/>
              <a:t>“...</a:t>
            </a:r>
            <a:r>
              <a:rPr i="1" lang="en" sz="1300"/>
              <a:t>and now behold, after ye have tasted this light i</a:t>
            </a:r>
            <a:r>
              <a:rPr i="1" lang="en" sz="1300" u="sng"/>
              <a:t>s your knowledge perfect</a:t>
            </a:r>
            <a:r>
              <a:rPr i="1" lang="en" sz="1300"/>
              <a:t>?</a:t>
            </a:r>
            <a:endParaRPr i="1" sz="1300"/>
          </a:p>
          <a:p>
            <a:pPr indent="0" lvl="0" marL="0" rtl="0" algn="l">
              <a:spcBef>
                <a:spcPts val="0"/>
              </a:spcBef>
              <a:spcAft>
                <a:spcPts val="0"/>
              </a:spcAft>
              <a:buNone/>
            </a:pPr>
            <a:r>
              <a:t/>
            </a:r>
            <a:endParaRPr i="1" sz="1300"/>
          </a:p>
          <a:p>
            <a:pPr indent="0" lvl="0" marL="0" rtl="0" algn="l">
              <a:spcBef>
                <a:spcPts val="0"/>
              </a:spcBef>
              <a:spcAft>
                <a:spcPts val="0"/>
              </a:spcAft>
              <a:buNone/>
            </a:pPr>
            <a:r>
              <a:rPr i="1" lang="en" sz="1300"/>
              <a:t>Behold I say unto you, Nay; </a:t>
            </a:r>
            <a:r>
              <a:rPr i="1" lang="en" sz="1300" u="sng"/>
              <a:t>neither must ye lay aside your faith, for ye have only exercised your faith to plant the seed</a:t>
            </a:r>
            <a:r>
              <a:rPr i="1" lang="en" sz="1300"/>
              <a:t> that ye might try the experiment to know if the seed was good.</a:t>
            </a:r>
            <a:endParaRPr i="1" sz="1300"/>
          </a:p>
          <a:p>
            <a:pPr indent="0" lvl="0" marL="0" rtl="0" algn="l">
              <a:spcBef>
                <a:spcPts val="0"/>
              </a:spcBef>
              <a:spcAft>
                <a:spcPts val="0"/>
              </a:spcAft>
              <a:buNone/>
            </a:pPr>
            <a:r>
              <a:t/>
            </a:r>
            <a:endParaRPr i="1" sz="1300"/>
          </a:p>
          <a:p>
            <a:pPr indent="0" lvl="0" marL="0" rtl="0" algn="l">
              <a:spcBef>
                <a:spcPts val="0"/>
              </a:spcBef>
              <a:spcAft>
                <a:spcPts val="0"/>
              </a:spcAft>
              <a:buNone/>
            </a:pPr>
            <a:r>
              <a:rPr i="1" lang="en" sz="1300"/>
              <a:t>And behold, as the tree beginneth to grow, ye will say: </a:t>
            </a:r>
            <a:r>
              <a:rPr b="1" i="1" lang="en" sz="1300"/>
              <a:t>Let us nourish it with great care</a:t>
            </a:r>
            <a:r>
              <a:rPr i="1" lang="en" sz="1300"/>
              <a:t>, that it may get root, that it may grow up, and bring forth fruit unto us. And now behold, if ye nourish it with much care it will get root, and grow up, and bring forth fruit.</a:t>
            </a:r>
            <a:endParaRPr i="1" sz="1300"/>
          </a:p>
          <a:p>
            <a:pPr indent="0" lvl="0" marL="0" rtl="0" algn="l">
              <a:spcBef>
                <a:spcPts val="0"/>
              </a:spcBef>
              <a:spcAft>
                <a:spcPts val="0"/>
              </a:spcAft>
              <a:buNone/>
            </a:pPr>
            <a:r>
              <a:t/>
            </a:r>
            <a:endParaRPr i="1" sz="1300"/>
          </a:p>
          <a:p>
            <a:pPr indent="0" lvl="0" marL="0" rtl="0" algn="l">
              <a:spcBef>
                <a:spcPts val="0"/>
              </a:spcBef>
              <a:spcAft>
                <a:spcPts val="0"/>
              </a:spcAft>
              <a:buNone/>
            </a:pPr>
            <a:r>
              <a:rPr i="1" lang="en" sz="1300"/>
              <a:t>But if ye </a:t>
            </a:r>
            <a:r>
              <a:rPr i="1" lang="en" sz="1300" u="sng"/>
              <a:t>neglect the tree</a:t>
            </a:r>
            <a:r>
              <a:rPr i="1" lang="en" sz="1300"/>
              <a:t>, and take no thought for its nourishment, behold it will not get any root; and when the heat of the sun cometh and scorcheth it, because it hath no root it withers away, and ye pluck it up and cast it out.</a:t>
            </a:r>
            <a:endParaRPr i="1" sz="1300"/>
          </a:p>
          <a:p>
            <a:pPr indent="0" lvl="0" marL="0" rtl="0" algn="l">
              <a:spcBef>
                <a:spcPts val="0"/>
              </a:spcBef>
              <a:spcAft>
                <a:spcPts val="0"/>
              </a:spcAft>
              <a:buNone/>
            </a:pPr>
            <a:r>
              <a:t/>
            </a:r>
            <a:endParaRPr i="1" sz="1300"/>
          </a:p>
          <a:p>
            <a:pPr indent="0" lvl="0" marL="0" rtl="0" algn="l">
              <a:spcBef>
                <a:spcPts val="0"/>
              </a:spcBef>
              <a:spcAft>
                <a:spcPts val="0"/>
              </a:spcAft>
              <a:buNone/>
            </a:pPr>
            <a:r>
              <a:rPr i="1" lang="en" sz="1300"/>
              <a:t>Now, this is not because the seed was not good, neither is it because the fruit thereof would not be desirable; but it is because </a:t>
            </a:r>
            <a:r>
              <a:rPr b="1" i="1" lang="en" sz="1300"/>
              <a:t>your ground is barren</a:t>
            </a:r>
            <a:r>
              <a:rPr i="1" lang="en" sz="1300"/>
              <a:t>, and ye will not nourish the tree, therefore </a:t>
            </a:r>
            <a:r>
              <a:rPr i="1" lang="en" sz="1300" u="sng"/>
              <a:t>ye cannot have the fruit thereof</a:t>
            </a:r>
            <a:r>
              <a:rPr i="1" lang="en" sz="1300"/>
              <a:t>.</a:t>
            </a:r>
            <a:r>
              <a:rPr lang="en" sz="1300"/>
              <a:t>”</a:t>
            </a:r>
            <a:endParaRPr sz="1300"/>
          </a:p>
        </p:txBody>
      </p:sp>
      <p:sp>
        <p:nvSpPr>
          <p:cNvPr id="180" name="Google Shape;180;p31"/>
          <p:cNvSpPr txBox="1"/>
          <p:nvPr/>
        </p:nvSpPr>
        <p:spPr>
          <a:xfrm>
            <a:off x="3728100" y="345300"/>
            <a:ext cx="4408800" cy="36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u="sng">
                <a:solidFill>
                  <a:schemeClr val="dk1"/>
                </a:solidFill>
                <a:latin typeface="Proxima Nova"/>
                <a:ea typeface="Proxima Nova"/>
                <a:cs typeface="Proxima Nova"/>
                <a:sym typeface="Proxima Nova"/>
              </a:rPr>
              <a:t>Alma 32:35-39</a:t>
            </a:r>
            <a:endParaRPr b="1" sz="1800" u="sng">
              <a:solidFill>
                <a:schemeClr val="dk1"/>
              </a:solidFill>
              <a:latin typeface="Proxima Nova"/>
              <a:ea typeface="Proxima Nova"/>
              <a:cs typeface="Proxima Nova"/>
              <a:sym typeface="Proxima Nova"/>
            </a:endParaRPr>
          </a:p>
        </p:txBody>
      </p:sp>
      <p:pic>
        <p:nvPicPr>
          <p:cNvPr descr="Free Images : soil, water, hands, terrestrial plant, finger ..." id="181" name="Google Shape;181;p31"/>
          <p:cNvPicPr preferRelativeResize="0"/>
          <p:nvPr/>
        </p:nvPicPr>
        <p:blipFill>
          <a:blip r:embed="rId3">
            <a:alphaModFix/>
          </a:blip>
          <a:stretch>
            <a:fillRect/>
          </a:stretch>
        </p:blipFill>
        <p:spPr>
          <a:xfrm>
            <a:off x="191750" y="1207275"/>
            <a:ext cx="2728954" cy="272895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2"/>
          <p:cNvPicPr preferRelativeResize="0"/>
          <p:nvPr/>
        </p:nvPicPr>
        <p:blipFill>
          <a:blip r:embed="rId3">
            <a:alphaModFix/>
          </a:blip>
          <a:stretch>
            <a:fillRect/>
          </a:stretch>
        </p:blipFill>
        <p:spPr>
          <a:xfrm>
            <a:off x="0" y="1"/>
            <a:ext cx="4760676" cy="3024675"/>
          </a:xfrm>
          <a:prstGeom prst="rect">
            <a:avLst/>
          </a:prstGeom>
          <a:noFill/>
          <a:ln>
            <a:noFill/>
          </a:ln>
        </p:spPr>
      </p:pic>
      <p:pic>
        <p:nvPicPr>
          <p:cNvPr id="187" name="Google Shape;187;p32"/>
          <p:cNvPicPr preferRelativeResize="0"/>
          <p:nvPr/>
        </p:nvPicPr>
        <p:blipFill>
          <a:blip r:embed="rId4">
            <a:alphaModFix/>
          </a:blip>
          <a:stretch>
            <a:fillRect/>
          </a:stretch>
        </p:blipFill>
        <p:spPr>
          <a:xfrm>
            <a:off x="5994525" y="1908125"/>
            <a:ext cx="3217298" cy="3707574"/>
          </a:xfrm>
          <a:prstGeom prst="rect">
            <a:avLst/>
          </a:prstGeom>
          <a:noFill/>
          <a:ln>
            <a:noFill/>
          </a:ln>
        </p:spPr>
      </p:pic>
      <p:pic>
        <p:nvPicPr>
          <p:cNvPr id="188" name="Google Shape;188;p32"/>
          <p:cNvPicPr preferRelativeResize="0"/>
          <p:nvPr/>
        </p:nvPicPr>
        <p:blipFill>
          <a:blip r:embed="rId5">
            <a:alphaModFix/>
          </a:blip>
          <a:stretch>
            <a:fillRect/>
          </a:stretch>
        </p:blipFill>
        <p:spPr>
          <a:xfrm>
            <a:off x="2230850" y="3024675"/>
            <a:ext cx="3854126" cy="2118825"/>
          </a:xfrm>
          <a:prstGeom prst="rect">
            <a:avLst/>
          </a:prstGeom>
          <a:noFill/>
          <a:ln>
            <a:noFill/>
          </a:ln>
        </p:spPr>
      </p:pic>
      <p:pic>
        <p:nvPicPr>
          <p:cNvPr id="189" name="Google Shape;189;p32"/>
          <p:cNvPicPr preferRelativeResize="0"/>
          <p:nvPr/>
        </p:nvPicPr>
        <p:blipFill>
          <a:blip r:embed="rId6">
            <a:alphaModFix/>
          </a:blip>
          <a:stretch>
            <a:fillRect/>
          </a:stretch>
        </p:blipFill>
        <p:spPr>
          <a:xfrm>
            <a:off x="6616275" y="-1"/>
            <a:ext cx="2697301" cy="1944650"/>
          </a:xfrm>
          <a:prstGeom prst="rect">
            <a:avLst/>
          </a:prstGeom>
          <a:noFill/>
          <a:ln>
            <a:noFill/>
          </a:ln>
        </p:spPr>
      </p:pic>
      <p:pic>
        <p:nvPicPr>
          <p:cNvPr descr="Helaman 1-6: “The Rock of Our Redeemer” (August 17-23) – Book of Mormon  Study Notes" id="190" name="Google Shape;190;p32"/>
          <p:cNvPicPr preferRelativeResize="0"/>
          <p:nvPr/>
        </p:nvPicPr>
        <p:blipFill>
          <a:blip r:embed="rId7">
            <a:alphaModFix/>
          </a:blip>
          <a:stretch>
            <a:fillRect/>
          </a:stretch>
        </p:blipFill>
        <p:spPr>
          <a:xfrm>
            <a:off x="0" y="2380325"/>
            <a:ext cx="2851675" cy="2763175"/>
          </a:xfrm>
          <a:prstGeom prst="rect">
            <a:avLst/>
          </a:prstGeom>
          <a:noFill/>
          <a:ln>
            <a:noFill/>
          </a:ln>
        </p:spPr>
      </p:pic>
      <p:pic>
        <p:nvPicPr>
          <p:cNvPr id="191" name="Google Shape;191;p32"/>
          <p:cNvPicPr preferRelativeResize="0"/>
          <p:nvPr/>
        </p:nvPicPr>
        <p:blipFill>
          <a:blip r:embed="rId8">
            <a:alphaModFix/>
          </a:blip>
          <a:stretch>
            <a:fillRect/>
          </a:stretch>
        </p:blipFill>
        <p:spPr>
          <a:xfrm>
            <a:off x="3927975" y="0"/>
            <a:ext cx="2799075" cy="1679450"/>
          </a:xfrm>
          <a:prstGeom prst="rect">
            <a:avLst/>
          </a:prstGeom>
          <a:noFill/>
          <a:ln>
            <a:noFill/>
          </a:ln>
        </p:spPr>
      </p:pic>
      <p:pic>
        <p:nvPicPr>
          <p:cNvPr id="192" name="Google Shape;192;p32"/>
          <p:cNvPicPr preferRelativeResize="0"/>
          <p:nvPr/>
        </p:nvPicPr>
        <p:blipFill>
          <a:blip r:embed="rId9">
            <a:alphaModFix/>
          </a:blip>
          <a:stretch>
            <a:fillRect/>
          </a:stretch>
        </p:blipFill>
        <p:spPr>
          <a:xfrm>
            <a:off x="3927975" y="1421877"/>
            <a:ext cx="2799075" cy="184235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33"/>
          <p:cNvPicPr preferRelativeResize="0"/>
          <p:nvPr/>
        </p:nvPicPr>
        <p:blipFill>
          <a:blip r:embed="rId3">
            <a:alphaModFix/>
          </a:blip>
          <a:stretch>
            <a:fillRect/>
          </a:stretch>
        </p:blipFill>
        <p:spPr>
          <a:xfrm>
            <a:off x="952875" y="152400"/>
            <a:ext cx="3300095" cy="4838702"/>
          </a:xfrm>
          <a:prstGeom prst="rect">
            <a:avLst/>
          </a:prstGeom>
          <a:noFill/>
          <a:ln>
            <a:noFill/>
          </a:ln>
        </p:spPr>
      </p:pic>
      <p:pic>
        <p:nvPicPr>
          <p:cNvPr id="198" name="Google Shape;198;p33"/>
          <p:cNvPicPr preferRelativeResize="0"/>
          <p:nvPr/>
        </p:nvPicPr>
        <p:blipFill>
          <a:blip r:embed="rId4">
            <a:alphaModFix/>
          </a:blip>
          <a:stretch>
            <a:fillRect/>
          </a:stretch>
        </p:blipFill>
        <p:spPr>
          <a:xfrm>
            <a:off x="4405370" y="152400"/>
            <a:ext cx="3785761" cy="48387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Resources</a:t>
            </a:r>
            <a:endParaRPr/>
          </a:p>
        </p:txBody>
      </p:sp>
      <p:sp>
        <p:nvSpPr>
          <p:cNvPr id="204" name="Google Shape;204;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Scriptures</a:t>
            </a:r>
            <a:endParaRPr/>
          </a:p>
          <a:p>
            <a:pPr indent="0" lvl="0" marL="0" rtl="0" algn="l">
              <a:spcBef>
                <a:spcPts val="1200"/>
              </a:spcBef>
              <a:spcAft>
                <a:spcPts val="0"/>
              </a:spcAft>
              <a:buNone/>
            </a:pPr>
            <a:r>
              <a:rPr lang="en"/>
              <a:t>Lectures</a:t>
            </a:r>
            <a:r>
              <a:rPr lang="en"/>
              <a:t> on Faith</a:t>
            </a:r>
            <a:endParaRPr/>
          </a:p>
          <a:p>
            <a:pPr indent="0" lvl="0" marL="0" rtl="0" algn="l">
              <a:spcBef>
                <a:spcPts val="1200"/>
              </a:spcBef>
              <a:spcAft>
                <a:spcPts val="0"/>
              </a:spcAft>
              <a:buNone/>
            </a:pPr>
            <a:r>
              <a:rPr lang="en"/>
              <a:t>Personal Revelation</a:t>
            </a:r>
            <a:endParaRPr/>
          </a:p>
          <a:p>
            <a:pPr indent="0" lvl="0" marL="0" rtl="0" algn="l">
              <a:spcBef>
                <a:spcPts val="1200"/>
              </a:spcBef>
              <a:spcAft>
                <a:spcPts val="1200"/>
              </a:spcAft>
              <a:buNone/>
            </a:pPr>
            <a:r>
              <a:rPr lang="en"/>
              <a:t>Heavenly Father, Jesus Christ, and the Holy Spirit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